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46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86F-5EE3-48C1-A82E-3F46C8B1768B}" type="datetimeFigureOut">
              <a:rPr lang="es-MX" smtClean="0"/>
              <a:t>23/09/2014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8212-0B88-4730-91A6-04C17D3B2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0985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86F-5EE3-48C1-A82E-3F46C8B1768B}" type="datetimeFigureOut">
              <a:rPr lang="es-MX" smtClean="0"/>
              <a:t>23/09/2014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8212-0B88-4730-91A6-04C17D3B2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3381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86F-5EE3-48C1-A82E-3F46C8B1768B}" type="datetimeFigureOut">
              <a:rPr lang="es-MX" smtClean="0"/>
              <a:t>23/09/2014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8212-0B88-4730-91A6-04C17D3B2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5360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86F-5EE3-48C1-A82E-3F46C8B1768B}" type="datetimeFigureOut">
              <a:rPr lang="es-MX" smtClean="0"/>
              <a:t>23/09/2014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8212-0B88-4730-91A6-04C17D3B2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8999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86F-5EE3-48C1-A82E-3F46C8B1768B}" type="datetimeFigureOut">
              <a:rPr lang="es-MX" smtClean="0"/>
              <a:t>23/09/2014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8212-0B88-4730-91A6-04C17D3B2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13663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86F-5EE3-48C1-A82E-3F46C8B1768B}" type="datetimeFigureOut">
              <a:rPr lang="es-MX" smtClean="0"/>
              <a:t>23/09/2014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8212-0B88-4730-91A6-04C17D3B2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7122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86F-5EE3-48C1-A82E-3F46C8B1768B}" type="datetimeFigureOut">
              <a:rPr lang="es-MX" smtClean="0"/>
              <a:t>23/09/2014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8212-0B88-4730-91A6-04C17D3B2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233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86F-5EE3-48C1-A82E-3F46C8B1768B}" type="datetimeFigureOut">
              <a:rPr lang="es-MX" smtClean="0"/>
              <a:t>23/09/2014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8212-0B88-4730-91A6-04C17D3B2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6006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86F-5EE3-48C1-A82E-3F46C8B1768B}" type="datetimeFigureOut">
              <a:rPr lang="es-MX" smtClean="0"/>
              <a:t>23/09/2014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8212-0B88-4730-91A6-04C17D3B2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8024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86F-5EE3-48C1-A82E-3F46C8B1768B}" type="datetimeFigureOut">
              <a:rPr lang="es-MX" smtClean="0"/>
              <a:t>23/09/2014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8212-0B88-4730-91A6-04C17D3B2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2161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86F-5EE3-48C1-A82E-3F46C8B1768B}" type="datetimeFigureOut">
              <a:rPr lang="es-MX" smtClean="0"/>
              <a:t>23/09/2014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88212-0B88-4730-91A6-04C17D3B2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0596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3386F-5EE3-48C1-A82E-3F46C8B1768B}" type="datetimeFigureOut">
              <a:rPr lang="es-MX" smtClean="0"/>
              <a:t>23/09/2014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88212-0B88-4730-91A6-04C17D3B296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9549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47" y="222918"/>
            <a:ext cx="8600506" cy="404786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747" y="4432149"/>
            <a:ext cx="2181898" cy="207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5997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Manuel Manjarrez Solis</dc:creator>
  <cp:lastModifiedBy>Juan Manuel Manjarrez Solis</cp:lastModifiedBy>
  <cp:revision>1</cp:revision>
  <dcterms:created xsi:type="dcterms:W3CDTF">2014-09-23T22:35:56Z</dcterms:created>
  <dcterms:modified xsi:type="dcterms:W3CDTF">2014-09-23T22:44:00Z</dcterms:modified>
</cp:coreProperties>
</file>